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91" r:id="rId2"/>
    <p:sldId id="262" r:id="rId3"/>
    <p:sldId id="264" r:id="rId4"/>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Lst>
  <p:sldSz cx="12192000" cy="6858000"/>
  <p:notesSz cx="6858000" cy="9144000"/>
  <p:defaultText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CA7"/>
    <a:srgbClr val="008CCF"/>
    <a:srgbClr val="00B0EF"/>
    <a:srgbClr val="78C2E5"/>
    <a:srgbClr val="00A0EA"/>
    <a:srgbClr val="F9C158"/>
    <a:srgbClr val="EB470C"/>
    <a:srgbClr val="F7AB00"/>
    <a:srgbClr val="E4007F"/>
    <a:srgbClr val="E181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08"/>
    <p:restoredTop sz="94694"/>
  </p:normalViewPr>
  <p:slideViewPr>
    <p:cSldViewPr snapToGrid="0">
      <p:cViewPr varScale="1">
        <p:scale>
          <a:sx n="106" d="100"/>
          <a:sy n="106" d="100"/>
        </p:scale>
        <p:origin x="93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ko-Kore-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D2F4E-E288-1B4D-AD06-B0AF4C8AFEE3}" type="datetimeFigureOut">
              <a:rPr kumimoji="1" lang="ko-Kore-KR" altLang="en-US" smtClean="0"/>
              <a:t>10/29/2024</a:t>
            </a:fld>
            <a:endParaRPr kumimoji="1" lang="ko-Kore-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ore-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ko-Kore-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D0A04-ED66-3B4F-BF7E-72C73561D30F}" type="slidenum">
              <a:rPr kumimoji="1" lang="ko-Kore-KR" altLang="en-US" smtClean="0"/>
              <a:t>‹#›</a:t>
            </a:fld>
            <a:endParaRPr kumimoji="1" lang="ko-Kore-KR" altLang="en-US"/>
          </a:p>
        </p:txBody>
      </p:sp>
    </p:spTree>
    <p:extLst>
      <p:ext uri="{BB962C8B-B14F-4D97-AF65-F5344CB8AC3E}">
        <p14:creationId xmlns:p14="http://schemas.microsoft.com/office/powerpoint/2010/main" val="1514079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DE1E915-E78B-1D41-51F1-4E6833C4FD14}"/>
              </a:ext>
            </a:extLst>
          </p:cNvPr>
          <p:cNvSpPr>
            <a:spLocks noGrp="1"/>
          </p:cNvSpPr>
          <p:nvPr>
            <p:ph type="ctrTitle"/>
          </p:nvPr>
        </p:nvSpPr>
        <p:spPr>
          <a:xfrm>
            <a:off x="1524000" y="1122363"/>
            <a:ext cx="9144000" cy="2387600"/>
          </a:xfrm>
        </p:spPr>
        <p:txBody>
          <a:bodyPr anchor="b"/>
          <a:lstStyle>
            <a:lvl1pPr algn="ctr">
              <a:defRPr sz="6000"/>
            </a:lvl1pPr>
          </a:lstStyle>
          <a:p>
            <a:r>
              <a:rPr kumimoji="1" lang="ko-KR" altLang="en-US"/>
              <a:t>마스터 제목 스타일 편집</a:t>
            </a:r>
            <a:endParaRPr kumimoji="1" lang="ko-Kore-KR" altLang="en-US"/>
          </a:p>
        </p:txBody>
      </p:sp>
      <p:sp>
        <p:nvSpPr>
          <p:cNvPr id="3" name="부제목 2">
            <a:extLst>
              <a:ext uri="{FF2B5EF4-FFF2-40B4-BE49-F238E27FC236}">
                <a16:creationId xmlns:a16="http://schemas.microsoft.com/office/drawing/2014/main" id="{F7CAFC0E-2008-B0DB-5C3F-02F80F642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ko-KR" altLang="en-US"/>
              <a:t>클릭하여 마스터 부제목 스타일 편집</a:t>
            </a:r>
            <a:endParaRPr kumimoji="1" lang="ko-Kore-KR" altLang="en-US"/>
          </a:p>
        </p:txBody>
      </p:sp>
      <p:sp>
        <p:nvSpPr>
          <p:cNvPr id="4" name="날짜 개체 틀 3">
            <a:extLst>
              <a:ext uri="{FF2B5EF4-FFF2-40B4-BE49-F238E27FC236}">
                <a16:creationId xmlns:a16="http://schemas.microsoft.com/office/drawing/2014/main" id="{941C8CDC-F694-BD41-E38D-5D85CC204371}"/>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93EFBB29-E8CA-680F-F5F1-74E85741A5B3}"/>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1E5A34E7-0094-7109-3C55-810D59A98431}"/>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556455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90847A-6CD2-B19F-ECC2-C7AF5796D4DA}"/>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5D420156-9A29-5C76-1798-C320825817E9}"/>
              </a:ext>
            </a:extLst>
          </p:cNvPr>
          <p:cNvSpPr>
            <a:spLocks noGrp="1"/>
          </p:cNvSpPr>
          <p:nvPr>
            <p:ph type="body" orient="vert" idx="1"/>
          </p:nvPr>
        </p:nvSpPr>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B2702C51-E481-1422-1754-67EAEA16F451}"/>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F95A2E13-84CD-9A6A-BA02-5601B7AC1A8C}"/>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5907B87-DE5D-AF6C-8834-0BE573B54ABC}"/>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57970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6E266527-915A-BB9C-3B29-B4E0D055A550}"/>
              </a:ext>
            </a:extLst>
          </p:cNvPr>
          <p:cNvSpPr>
            <a:spLocks noGrp="1"/>
          </p:cNvSpPr>
          <p:nvPr>
            <p:ph type="title" orient="vert"/>
          </p:nvPr>
        </p:nvSpPr>
        <p:spPr>
          <a:xfrm>
            <a:off x="8724900" y="365125"/>
            <a:ext cx="2628900" cy="5811838"/>
          </a:xfrm>
        </p:spPr>
        <p:txBody>
          <a:bodyPr vert="eaVert"/>
          <a:lstStyle/>
          <a:p>
            <a:r>
              <a:rPr kumimoji="1" lang="ko-KR" altLang="en-US"/>
              <a:t>마스터 제목 스타일 편집</a:t>
            </a:r>
            <a:endParaRPr kumimoji="1" lang="ko-Kore-KR" altLang="en-US"/>
          </a:p>
        </p:txBody>
      </p:sp>
      <p:sp>
        <p:nvSpPr>
          <p:cNvPr id="3" name="세로 텍스트 개체 틀 2">
            <a:extLst>
              <a:ext uri="{FF2B5EF4-FFF2-40B4-BE49-F238E27FC236}">
                <a16:creationId xmlns:a16="http://schemas.microsoft.com/office/drawing/2014/main" id="{3698D9CC-9F20-4D75-C32E-E6C2846B3026}"/>
              </a:ext>
            </a:extLst>
          </p:cNvPr>
          <p:cNvSpPr>
            <a:spLocks noGrp="1"/>
          </p:cNvSpPr>
          <p:nvPr>
            <p:ph type="body" orient="vert" idx="1"/>
          </p:nvPr>
        </p:nvSpPr>
        <p:spPr>
          <a:xfrm>
            <a:off x="838200" y="365125"/>
            <a:ext cx="7734300" cy="5811838"/>
          </a:xfrm>
        </p:spPr>
        <p:txBody>
          <a:bodyPr vert="eaVert"/>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D3A6C21D-5EA7-724F-DCD5-AA1E042CE8D6}"/>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E3F37ED4-F0F8-640F-D954-35D1E5D0A76D}"/>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0B14A9F0-31A6-A099-5CE5-969869798003}"/>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965369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E91651F-ABD7-C011-88A5-87853BF99DAD}"/>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F34BE412-C092-B2C3-21BF-AE9B260FB947}"/>
              </a:ext>
            </a:extLst>
          </p:cNvPr>
          <p:cNvSpPr>
            <a:spLocks noGrp="1"/>
          </p:cNvSpPr>
          <p:nvPr>
            <p:ph idx="1"/>
          </p:nvPr>
        </p:nvSpPr>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0723188E-AF77-77BF-CDC4-5D8E3B49D0AA}"/>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D6D04826-2E2A-CCA2-DEE0-4212F3BC30E9}"/>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57050181-25D9-E76B-3D55-27C09209902A}"/>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7254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0028726-8340-C9F7-8DF7-99E6A5C5AF75}"/>
              </a:ext>
            </a:extLst>
          </p:cNvPr>
          <p:cNvSpPr>
            <a:spLocks noGrp="1"/>
          </p:cNvSpPr>
          <p:nvPr>
            <p:ph type="title"/>
          </p:nvPr>
        </p:nvSpPr>
        <p:spPr>
          <a:xfrm>
            <a:off x="831850" y="1709738"/>
            <a:ext cx="10515600" cy="2852737"/>
          </a:xfrm>
        </p:spPr>
        <p:txBody>
          <a:bodyPr anchor="b"/>
          <a:lstStyle>
            <a:lvl1pPr>
              <a:defRPr sz="6000"/>
            </a:lvl1p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744AB124-17D4-8D3B-E5E8-97CDB428490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ko-KR" altLang="en-US"/>
              <a:t>마스터 텍스트 스타일을 편집하려면 클릭</a:t>
            </a:r>
          </a:p>
        </p:txBody>
      </p:sp>
      <p:sp>
        <p:nvSpPr>
          <p:cNvPr id="4" name="날짜 개체 틀 3">
            <a:extLst>
              <a:ext uri="{FF2B5EF4-FFF2-40B4-BE49-F238E27FC236}">
                <a16:creationId xmlns:a16="http://schemas.microsoft.com/office/drawing/2014/main" id="{A20DC5F8-BF24-9698-640F-89D884F4DE98}"/>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8A0C94C6-C989-0087-1563-FE62AC0F205F}"/>
              </a:ext>
            </a:extLst>
          </p:cNvPr>
          <p:cNvSpPr>
            <a:spLocks noGrp="1"/>
          </p:cNvSpPr>
          <p:nvPr>
            <p:ph type="ftr" sz="quarter" idx="11"/>
          </p:nvPr>
        </p:nvSpPr>
        <p:spPr/>
        <p:txBody>
          <a:bodyPr/>
          <a:lstStyle/>
          <a:p>
            <a:endParaRPr kumimoji="1" lang="ko-Kore-KR" altLang="en-US"/>
          </a:p>
        </p:txBody>
      </p:sp>
      <p:sp>
        <p:nvSpPr>
          <p:cNvPr id="6" name="슬라이드 번호 개체 틀 5">
            <a:extLst>
              <a:ext uri="{FF2B5EF4-FFF2-40B4-BE49-F238E27FC236}">
                <a16:creationId xmlns:a16="http://schemas.microsoft.com/office/drawing/2014/main" id="{F7261B56-BF5B-969E-1F73-50496E566E2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730889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A9DD3C6-60B8-216D-599C-CC5FA23AA779}"/>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B550EB85-65E9-C185-4ADC-149D5C519EC3}"/>
              </a:ext>
            </a:extLst>
          </p:cNvPr>
          <p:cNvSpPr>
            <a:spLocks noGrp="1"/>
          </p:cNvSpPr>
          <p:nvPr>
            <p:ph sz="half" idx="1"/>
          </p:nvPr>
        </p:nvSpPr>
        <p:spPr>
          <a:xfrm>
            <a:off x="838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내용 개체 틀 3">
            <a:extLst>
              <a:ext uri="{FF2B5EF4-FFF2-40B4-BE49-F238E27FC236}">
                <a16:creationId xmlns:a16="http://schemas.microsoft.com/office/drawing/2014/main" id="{5EE72E38-BF84-D2AC-07E6-E30C47BC161E}"/>
              </a:ext>
            </a:extLst>
          </p:cNvPr>
          <p:cNvSpPr>
            <a:spLocks noGrp="1"/>
          </p:cNvSpPr>
          <p:nvPr>
            <p:ph sz="half" idx="2"/>
          </p:nvPr>
        </p:nvSpPr>
        <p:spPr>
          <a:xfrm>
            <a:off x="6172200" y="1825625"/>
            <a:ext cx="5181600" cy="435133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날짜 개체 틀 4">
            <a:extLst>
              <a:ext uri="{FF2B5EF4-FFF2-40B4-BE49-F238E27FC236}">
                <a16:creationId xmlns:a16="http://schemas.microsoft.com/office/drawing/2014/main" id="{1C4D58EF-CD69-113F-E5BE-617AF71DFECE}"/>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1B8AEA71-330A-BE54-83BA-662B7FB49FF3}"/>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396C1EF4-F61C-B73D-4D1C-09BB92149B62}"/>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886663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FEAEFC6-2069-4625-1C9E-313F8B9E4A8D}"/>
              </a:ext>
            </a:extLst>
          </p:cNvPr>
          <p:cNvSpPr>
            <a:spLocks noGrp="1"/>
          </p:cNvSpPr>
          <p:nvPr>
            <p:ph type="title"/>
          </p:nvPr>
        </p:nvSpPr>
        <p:spPr>
          <a:xfrm>
            <a:off x="839788" y="365125"/>
            <a:ext cx="10515600" cy="1325563"/>
          </a:xfrm>
        </p:spPr>
        <p:txBody>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A8CA215D-67D5-A578-60C7-C96298F958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4" name="내용 개체 틀 3">
            <a:extLst>
              <a:ext uri="{FF2B5EF4-FFF2-40B4-BE49-F238E27FC236}">
                <a16:creationId xmlns:a16="http://schemas.microsoft.com/office/drawing/2014/main" id="{85E32A26-1A11-BB81-7508-17E7724D1C32}"/>
              </a:ext>
            </a:extLst>
          </p:cNvPr>
          <p:cNvSpPr>
            <a:spLocks noGrp="1"/>
          </p:cNvSpPr>
          <p:nvPr>
            <p:ph sz="half" idx="2"/>
          </p:nvPr>
        </p:nvSpPr>
        <p:spPr>
          <a:xfrm>
            <a:off x="839788" y="2505075"/>
            <a:ext cx="5157787"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5" name="텍스트 개체 틀 4">
            <a:extLst>
              <a:ext uri="{FF2B5EF4-FFF2-40B4-BE49-F238E27FC236}">
                <a16:creationId xmlns:a16="http://schemas.microsoft.com/office/drawing/2014/main" id="{8FFDC3B6-BCAB-D4FE-84CD-7C67128E4F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ko-KR" altLang="en-US"/>
              <a:t>마스터 텍스트 스타일을 편집하려면 클릭</a:t>
            </a:r>
          </a:p>
        </p:txBody>
      </p:sp>
      <p:sp>
        <p:nvSpPr>
          <p:cNvPr id="6" name="내용 개체 틀 5">
            <a:extLst>
              <a:ext uri="{FF2B5EF4-FFF2-40B4-BE49-F238E27FC236}">
                <a16:creationId xmlns:a16="http://schemas.microsoft.com/office/drawing/2014/main" id="{6C178D3A-04D6-1645-D03B-5D40F1F42D80}"/>
              </a:ext>
            </a:extLst>
          </p:cNvPr>
          <p:cNvSpPr>
            <a:spLocks noGrp="1"/>
          </p:cNvSpPr>
          <p:nvPr>
            <p:ph sz="quarter" idx="4"/>
          </p:nvPr>
        </p:nvSpPr>
        <p:spPr>
          <a:xfrm>
            <a:off x="6172200" y="2505075"/>
            <a:ext cx="5183188" cy="3684588"/>
          </a:xfrm>
        </p:spPr>
        <p:txBody>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7" name="날짜 개체 틀 6">
            <a:extLst>
              <a:ext uri="{FF2B5EF4-FFF2-40B4-BE49-F238E27FC236}">
                <a16:creationId xmlns:a16="http://schemas.microsoft.com/office/drawing/2014/main" id="{CD4E634A-64FC-EFEC-9CCD-7304C3294B35}"/>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8" name="바닥글 개체 틀 7">
            <a:extLst>
              <a:ext uri="{FF2B5EF4-FFF2-40B4-BE49-F238E27FC236}">
                <a16:creationId xmlns:a16="http://schemas.microsoft.com/office/drawing/2014/main" id="{83BE8C88-084B-64C9-772A-22ADAE758036}"/>
              </a:ext>
            </a:extLst>
          </p:cNvPr>
          <p:cNvSpPr>
            <a:spLocks noGrp="1"/>
          </p:cNvSpPr>
          <p:nvPr>
            <p:ph type="ftr" sz="quarter" idx="11"/>
          </p:nvPr>
        </p:nvSpPr>
        <p:spPr/>
        <p:txBody>
          <a:bodyPr/>
          <a:lstStyle/>
          <a:p>
            <a:endParaRPr kumimoji="1" lang="ko-Kore-KR" altLang="en-US"/>
          </a:p>
        </p:txBody>
      </p:sp>
      <p:sp>
        <p:nvSpPr>
          <p:cNvPr id="9" name="슬라이드 번호 개체 틀 8">
            <a:extLst>
              <a:ext uri="{FF2B5EF4-FFF2-40B4-BE49-F238E27FC236}">
                <a16:creationId xmlns:a16="http://schemas.microsoft.com/office/drawing/2014/main" id="{040F691E-06E4-8DC8-9E06-420BDAF12E7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3971917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2BF5BD5-0ED8-1AD7-C40D-FD8A34A8CD2E}"/>
              </a:ext>
            </a:extLst>
          </p:cNvPr>
          <p:cNvSpPr>
            <a:spLocks noGrp="1"/>
          </p:cNvSpPr>
          <p:nvPr>
            <p:ph type="title"/>
          </p:nvPr>
        </p:nvSpPr>
        <p:spPr/>
        <p:txBody>
          <a:bodyPr/>
          <a:lstStyle/>
          <a:p>
            <a:r>
              <a:rPr kumimoji="1" lang="ko-KR" altLang="en-US"/>
              <a:t>마스터 제목 스타일 편집</a:t>
            </a:r>
            <a:endParaRPr kumimoji="1" lang="ko-Kore-KR" altLang="en-US"/>
          </a:p>
        </p:txBody>
      </p:sp>
      <p:sp>
        <p:nvSpPr>
          <p:cNvPr id="3" name="날짜 개체 틀 2">
            <a:extLst>
              <a:ext uri="{FF2B5EF4-FFF2-40B4-BE49-F238E27FC236}">
                <a16:creationId xmlns:a16="http://schemas.microsoft.com/office/drawing/2014/main" id="{9A56662F-F6CF-C0F5-3705-C7513B123902}"/>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4" name="바닥글 개체 틀 3">
            <a:extLst>
              <a:ext uri="{FF2B5EF4-FFF2-40B4-BE49-F238E27FC236}">
                <a16:creationId xmlns:a16="http://schemas.microsoft.com/office/drawing/2014/main" id="{211DBAB1-3FC3-5D7F-D99A-213922B077BE}"/>
              </a:ext>
            </a:extLst>
          </p:cNvPr>
          <p:cNvSpPr>
            <a:spLocks noGrp="1"/>
          </p:cNvSpPr>
          <p:nvPr>
            <p:ph type="ftr" sz="quarter" idx="11"/>
          </p:nvPr>
        </p:nvSpPr>
        <p:spPr/>
        <p:txBody>
          <a:bodyPr/>
          <a:lstStyle/>
          <a:p>
            <a:endParaRPr kumimoji="1" lang="ko-Kore-KR" altLang="en-US"/>
          </a:p>
        </p:txBody>
      </p:sp>
      <p:sp>
        <p:nvSpPr>
          <p:cNvPr id="5" name="슬라이드 번호 개체 틀 4">
            <a:extLst>
              <a:ext uri="{FF2B5EF4-FFF2-40B4-BE49-F238E27FC236}">
                <a16:creationId xmlns:a16="http://schemas.microsoft.com/office/drawing/2014/main" id="{8B61F6B3-5A24-189A-9671-7E4A8AE57FD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640725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51F76334-0E7E-F68F-1DFE-6065EB68D067}"/>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3" name="바닥글 개체 틀 2">
            <a:extLst>
              <a:ext uri="{FF2B5EF4-FFF2-40B4-BE49-F238E27FC236}">
                <a16:creationId xmlns:a16="http://schemas.microsoft.com/office/drawing/2014/main" id="{4F113E0F-208B-BB61-55DC-5275A6BE4B71}"/>
              </a:ext>
            </a:extLst>
          </p:cNvPr>
          <p:cNvSpPr>
            <a:spLocks noGrp="1"/>
          </p:cNvSpPr>
          <p:nvPr>
            <p:ph type="ftr" sz="quarter" idx="11"/>
          </p:nvPr>
        </p:nvSpPr>
        <p:spPr/>
        <p:txBody>
          <a:bodyPr/>
          <a:lstStyle/>
          <a:p>
            <a:endParaRPr kumimoji="1" lang="ko-Kore-KR" altLang="en-US"/>
          </a:p>
        </p:txBody>
      </p:sp>
      <p:sp>
        <p:nvSpPr>
          <p:cNvPr id="4" name="슬라이드 번호 개체 틀 3">
            <a:extLst>
              <a:ext uri="{FF2B5EF4-FFF2-40B4-BE49-F238E27FC236}">
                <a16:creationId xmlns:a16="http://schemas.microsoft.com/office/drawing/2014/main" id="{F260E9B5-CAE4-0B83-874A-26B369561079}"/>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49986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0C7C0D9-625E-ED0C-3320-858C14B00725}"/>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내용 개체 틀 2">
            <a:extLst>
              <a:ext uri="{FF2B5EF4-FFF2-40B4-BE49-F238E27FC236}">
                <a16:creationId xmlns:a16="http://schemas.microsoft.com/office/drawing/2014/main" id="{D17889EA-9DE1-83D7-9F4F-B50E890C19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텍스트 개체 틀 3">
            <a:extLst>
              <a:ext uri="{FF2B5EF4-FFF2-40B4-BE49-F238E27FC236}">
                <a16:creationId xmlns:a16="http://schemas.microsoft.com/office/drawing/2014/main" id="{1EE0AFDB-1BEA-B0CB-7857-EC4F3A7F37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AF45CF4A-182C-22BB-6DE8-D70BFCB849A4}"/>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13937FAE-8C07-C831-EB5B-A4A0D933E2B1}"/>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90D05BA8-0A31-055E-9E4C-04CF002FDA06}"/>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1166639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FCD794B-A2DB-8740-94FB-1D23082990C1}"/>
              </a:ext>
            </a:extLst>
          </p:cNvPr>
          <p:cNvSpPr>
            <a:spLocks noGrp="1"/>
          </p:cNvSpPr>
          <p:nvPr>
            <p:ph type="title"/>
          </p:nvPr>
        </p:nvSpPr>
        <p:spPr>
          <a:xfrm>
            <a:off x="839788" y="457200"/>
            <a:ext cx="3932237" cy="1600200"/>
          </a:xfrm>
        </p:spPr>
        <p:txBody>
          <a:bodyPr anchor="b"/>
          <a:lstStyle>
            <a:lvl1pPr>
              <a:defRPr sz="3200"/>
            </a:lvl1pPr>
          </a:lstStyle>
          <a:p>
            <a:r>
              <a:rPr kumimoji="1" lang="ko-KR" altLang="en-US"/>
              <a:t>마스터 제목 스타일 편집</a:t>
            </a:r>
            <a:endParaRPr kumimoji="1" lang="ko-Kore-KR" altLang="en-US"/>
          </a:p>
        </p:txBody>
      </p:sp>
      <p:sp>
        <p:nvSpPr>
          <p:cNvPr id="3" name="그림 개체 틀 2">
            <a:extLst>
              <a:ext uri="{FF2B5EF4-FFF2-40B4-BE49-F238E27FC236}">
                <a16:creationId xmlns:a16="http://schemas.microsoft.com/office/drawing/2014/main" id="{96FF4D08-31A5-FDFF-0D3A-456199A1F7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ko-Kore-KR" altLang="en-US"/>
          </a:p>
        </p:txBody>
      </p:sp>
      <p:sp>
        <p:nvSpPr>
          <p:cNvPr id="4" name="텍스트 개체 틀 3">
            <a:extLst>
              <a:ext uri="{FF2B5EF4-FFF2-40B4-BE49-F238E27FC236}">
                <a16:creationId xmlns:a16="http://schemas.microsoft.com/office/drawing/2014/main" id="{C5E0AE38-3FD2-9AB5-DF1D-8725ED3C3E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ko-KR" altLang="en-US"/>
              <a:t>마스터 텍스트 스타일을 편집하려면 클릭</a:t>
            </a:r>
          </a:p>
        </p:txBody>
      </p:sp>
      <p:sp>
        <p:nvSpPr>
          <p:cNvPr id="5" name="날짜 개체 틀 4">
            <a:extLst>
              <a:ext uri="{FF2B5EF4-FFF2-40B4-BE49-F238E27FC236}">
                <a16:creationId xmlns:a16="http://schemas.microsoft.com/office/drawing/2014/main" id="{97D70B52-2070-C772-FCAE-6A9592E736AF}"/>
              </a:ext>
            </a:extLst>
          </p:cNvPr>
          <p:cNvSpPr>
            <a:spLocks noGrp="1"/>
          </p:cNvSpPr>
          <p:nvPr>
            <p:ph type="dt" sz="half" idx="10"/>
          </p:nvPr>
        </p:nvSpPr>
        <p:spPr/>
        <p:txBody>
          <a:bodyPr/>
          <a:lstStyle/>
          <a:p>
            <a:fld id="{A33C1C67-1477-2D41-B9FF-193BF5F90065}" type="datetimeFigureOut">
              <a:rPr kumimoji="1" lang="ko-Kore-KR" altLang="en-US" smtClean="0"/>
              <a:t>10/29/2024</a:t>
            </a:fld>
            <a:endParaRPr kumimoji="1" lang="ko-Kore-KR" altLang="en-US"/>
          </a:p>
        </p:txBody>
      </p:sp>
      <p:sp>
        <p:nvSpPr>
          <p:cNvPr id="6" name="바닥글 개체 틀 5">
            <a:extLst>
              <a:ext uri="{FF2B5EF4-FFF2-40B4-BE49-F238E27FC236}">
                <a16:creationId xmlns:a16="http://schemas.microsoft.com/office/drawing/2014/main" id="{AA9E8568-EAC2-E1C5-E118-EAFEFD2DE049}"/>
              </a:ext>
            </a:extLst>
          </p:cNvPr>
          <p:cNvSpPr>
            <a:spLocks noGrp="1"/>
          </p:cNvSpPr>
          <p:nvPr>
            <p:ph type="ftr" sz="quarter" idx="11"/>
          </p:nvPr>
        </p:nvSpPr>
        <p:spPr/>
        <p:txBody>
          <a:bodyPr/>
          <a:lstStyle/>
          <a:p>
            <a:endParaRPr kumimoji="1" lang="ko-Kore-KR" altLang="en-US"/>
          </a:p>
        </p:txBody>
      </p:sp>
      <p:sp>
        <p:nvSpPr>
          <p:cNvPr id="7" name="슬라이드 번호 개체 틀 6">
            <a:extLst>
              <a:ext uri="{FF2B5EF4-FFF2-40B4-BE49-F238E27FC236}">
                <a16:creationId xmlns:a16="http://schemas.microsoft.com/office/drawing/2014/main" id="{08F9E1FB-FEE8-2C51-B9BF-CEC8D933C9DF}"/>
              </a:ext>
            </a:extLst>
          </p:cNvPr>
          <p:cNvSpPr>
            <a:spLocks noGrp="1"/>
          </p:cNvSpPr>
          <p:nvPr>
            <p:ph type="sldNum" sz="quarter" idx="12"/>
          </p:nvPr>
        </p:nvSpPr>
        <p:spPr/>
        <p:txBody>
          <a:body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2854108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079C76FD-9F1B-C2DA-2D3E-000C734C22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ko-KR" altLang="en-US"/>
              <a:t>마스터 제목 스타일 편집</a:t>
            </a:r>
            <a:endParaRPr kumimoji="1" lang="ko-Kore-KR" altLang="en-US"/>
          </a:p>
        </p:txBody>
      </p:sp>
      <p:sp>
        <p:nvSpPr>
          <p:cNvPr id="3" name="텍스트 개체 틀 2">
            <a:extLst>
              <a:ext uri="{FF2B5EF4-FFF2-40B4-BE49-F238E27FC236}">
                <a16:creationId xmlns:a16="http://schemas.microsoft.com/office/drawing/2014/main" id="{17AE6F04-B19E-863F-30B3-02C753616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ko-Kore-KR" altLang="en-US"/>
          </a:p>
        </p:txBody>
      </p:sp>
      <p:sp>
        <p:nvSpPr>
          <p:cNvPr id="4" name="날짜 개체 틀 3">
            <a:extLst>
              <a:ext uri="{FF2B5EF4-FFF2-40B4-BE49-F238E27FC236}">
                <a16:creationId xmlns:a16="http://schemas.microsoft.com/office/drawing/2014/main" id="{2F2714DE-B4CC-8571-AB2B-72F10781F8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33C1C67-1477-2D41-B9FF-193BF5F90065}" type="datetimeFigureOut">
              <a:rPr kumimoji="1" lang="ko-Kore-KR" altLang="en-US" smtClean="0"/>
              <a:t>10/29/2024</a:t>
            </a:fld>
            <a:endParaRPr kumimoji="1" lang="ko-Kore-KR" altLang="en-US"/>
          </a:p>
        </p:txBody>
      </p:sp>
      <p:sp>
        <p:nvSpPr>
          <p:cNvPr id="5" name="바닥글 개체 틀 4">
            <a:extLst>
              <a:ext uri="{FF2B5EF4-FFF2-40B4-BE49-F238E27FC236}">
                <a16:creationId xmlns:a16="http://schemas.microsoft.com/office/drawing/2014/main" id="{638BF536-AB91-B21A-8CA1-4A20BCE42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ko-Kore-KR" altLang="en-US"/>
          </a:p>
        </p:txBody>
      </p:sp>
      <p:sp>
        <p:nvSpPr>
          <p:cNvPr id="6" name="슬라이드 번호 개체 틀 5">
            <a:extLst>
              <a:ext uri="{FF2B5EF4-FFF2-40B4-BE49-F238E27FC236}">
                <a16:creationId xmlns:a16="http://schemas.microsoft.com/office/drawing/2014/main" id="{07BEA3BE-2AAE-3127-43F7-6199BEEE7F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569DE64-0653-D542-959B-059E7AD56C65}" type="slidenum">
              <a:rPr kumimoji="1" lang="ko-Kore-KR" altLang="en-US" smtClean="0"/>
              <a:t>‹#›</a:t>
            </a:fld>
            <a:endParaRPr kumimoji="1" lang="ko-Kore-KR" altLang="en-US"/>
          </a:p>
        </p:txBody>
      </p:sp>
    </p:spTree>
    <p:extLst>
      <p:ext uri="{BB962C8B-B14F-4D97-AF65-F5344CB8AC3E}">
        <p14:creationId xmlns:p14="http://schemas.microsoft.com/office/powerpoint/2010/main" val="4025980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ore-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descr="직사각형, 스크린샷, 텍스트, 화이트보드이(가) 표시된 사진&#10;&#10;자동 생성된 설명">
            <a:extLst>
              <a:ext uri="{FF2B5EF4-FFF2-40B4-BE49-F238E27FC236}">
                <a16:creationId xmlns:a16="http://schemas.microsoft.com/office/drawing/2014/main" id="{9C88599D-5B9E-85D0-6CFD-B4D2BCA9C6AB}"/>
              </a:ext>
            </a:extLst>
          </p:cNvPr>
          <p:cNvPicPr>
            <a:picLocks noGrp="1" noRot="1" noChangeAspec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711200" y="3094373"/>
            <a:ext cx="10540380" cy="1107996"/>
          </a:xfrm>
          <a:prstGeom prst="rect">
            <a:avLst/>
          </a:prstGeom>
          <a:noFill/>
        </p:spPr>
        <p:txBody>
          <a:bodyPr wrap="square" anchor="ctr">
            <a:spAutoFit/>
          </a:bodyPr>
          <a:lstStyle/>
          <a:p>
            <a:pPr algn="ctr"/>
            <a:r>
              <a:rPr lang="en-US" altLang="ko-Kore-KR" sz="6600" b="1" dirty="0">
                <a:latin typeface="Calibri" panose="020F0502020204030204" pitchFamily="34" charset="0"/>
                <a:ea typeface="Noto Sans KR Medium" panose="020B0500000000000000"/>
                <a:cs typeface="Calibri" panose="020F0502020204030204" pitchFamily="34" charset="0"/>
              </a:rPr>
              <a:t>A Journey into Yourself</a:t>
            </a:r>
          </a:p>
        </p:txBody>
      </p:sp>
      <p:cxnSp>
        <p:nvCxnSpPr>
          <p:cNvPr id="14" name="직선 연결선[R] 13">
            <a:extLst>
              <a:ext uri="{FF2B5EF4-FFF2-40B4-BE49-F238E27FC236}">
                <a16:creationId xmlns:a16="http://schemas.microsoft.com/office/drawing/2014/main" id="{B4C865B4-E4AA-442F-4C76-C8D3D139D429}"/>
              </a:ext>
            </a:extLst>
          </p:cNvPr>
          <p:cNvCxnSpPr>
            <a:cxnSpLocks/>
          </p:cNvCxnSpPr>
          <p:nvPr/>
        </p:nvCxnSpPr>
        <p:spPr>
          <a:xfrm>
            <a:off x="2743200" y="1116000"/>
            <a:ext cx="8508380"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pic>
        <p:nvPicPr>
          <p:cNvPr id="15" name="그림 14">
            <a:extLst>
              <a:ext uri="{FF2B5EF4-FFF2-40B4-BE49-F238E27FC236}">
                <a16:creationId xmlns:a16="http://schemas.microsoft.com/office/drawing/2014/main" id="{900A4511-19B5-32BF-87EF-AF161CA68D76}"/>
              </a:ext>
            </a:extLst>
          </p:cNvPr>
          <p:cNvPicPr>
            <a:picLocks noChangeAspect="1"/>
          </p:cNvPicPr>
          <p:nvPr/>
        </p:nvPicPr>
        <p:blipFill>
          <a:blip r:embed="rId3"/>
          <a:stretch>
            <a:fillRect/>
          </a:stretch>
        </p:blipFill>
        <p:spPr>
          <a:xfrm>
            <a:off x="1425031" y="646013"/>
            <a:ext cx="2032000" cy="469900"/>
          </a:xfrm>
          <a:prstGeom prst="rect">
            <a:avLst/>
          </a:prstGeom>
        </p:spPr>
      </p:pic>
      <p:pic>
        <p:nvPicPr>
          <p:cNvPr id="17" name="그림 16">
            <a:extLst>
              <a:ext uri="{FF2B5EF4-FFF2-40B4-BE49-F238E27FC236}">
                <a16:creationId xmlns:a16="http://schemas.microsoft.com/office/drawing/2014/main" id="{355E5868-0447-F423-6FB0-35C450F9A8D6}"/>
              </a:ext>
            </a:extLst>
          </p:cNvPr>
          <p:cNvPicPr>
            <a:picLocks noChangeAspect="1"/>
          </p:cNvPicPr>
          <p:nvPr/>
        </p:nvPicPr>
        <p:blipFill>
          <a:blip r:embed="rId3"/>
          <a:stretch>
            <a:fillRect/>
          </a:stretch>
        </p:blipFill>
        <p:spPr>
          <a:xfrm flipH="1">
            <a:off x="3395505" y="646013"/>
            <a:ext cx="2031998" cy="469900"/>
          </a:xfrm>
          <a:prstGeom prst="rect">
            <a:avLst/>
          </a:prstGeom>
        </p:spPr>
      </p:pic>
      <p:sp>
        <p:nvSpPr>
          <p:cNvPr id="4" name="TextBox 3">
            <a:extLst>
              <a:ext uri="{FF2B5EF4-FFF2-40B4-BE49-F238E27FC236}">
                <a16:creationId xmlns:a16="http://schemas.microsoft.com/office/drawing/2014/main" id="{B6DFD2CA-7C67-7F52-3C8A-9356DE737E5C}"/>
              </a:ext>
            </a:extLst>
          </p:cNvPr>
          <p:cNvSpPr txBox="1"/>
          <p:nvPr/>
        </p:nvSpPr>
        <p:spPr>
          <a:xfrm>
            <a:off x="1533671" y="697673"/>
            <a:ext cx="4043263" cy="369332"/>
          </a:xfrm>
          <a:prstGeom prst="rect">
            <a:avLst/>
          </a:prstGeom>
          <a:noFill/>
        </p:spPr>
        <p:txBody>
          <a:bodyPr wrap="square" anchor="ctr">
            <a:spAutoFit/>
          </a:bodyPr>
          <a:lstStyle/>
          <a:p>
            <a:r>
              <a:rPr kumimoji="1" lang="en-US" altLang="ko-Kore-KR"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High School </a:t>
            </a:r>
            <a:r>
              <a:rPr kumimoji="1" lang="en-US" altLang="ko-Kore-KR" b="1" dirty="0">
                <a:solidFill>
                  <a:schemeClr val="tx1"/>
                </a:solidFill>
                <a:latin typeface="Calibri" panose="020F0502020204030204" pitchFamily="34" charset="0"/>
                <a:ea typeface="Noto Sans KR Medium" panose="020B0500000000000000" pitchFamily="34" charset="-128"/>
                <a:cs typeface="Calibri" panose="020F0502020204030204" pitchFamily="34" charset="0"/>
              </a:rPr>
              <a:t>Common English 1 </a:t>
            </a:r>
            <a:r>
              <a:rPr kumimoji="1" lang="en-US" altLang="ko-Kore-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r>
              <a:rPr kumimoji="1" lang="ko-KR" altLang="en-US"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오선영</a:t>
            </a:r>
            <a:r>
              <a:rPr kumimoji="1" lang="en-US" altLang="ko-KR" sz="1600" dirty="0">
                <a:solidFill>
                  <a:schemeClr val="tx1"/>
                </a:solidFill>
                <a:latin typeface="나눔고딕" panose="020D0604000000000000" pitchFamily="50" charset="-127"/>
                <a:ea typeface="나눔고딕" panose="020D0604000000000000" pitchFamily="50" charset="-127"/>
                <a:cs typeface="Calibri" panose="020F0502020204030204" pitchFamily="34" charset="0"/>
              </a:rPr>
              <a:t>)</a:t>
            </a:r>
            <a:endParaRPr kumimoji="1" lang="en-US" altLang="ko-KR" dirty="0">
              <a:latin typeface="나눔고딕" panose="020D0604000000000000" pitchFamily="50" charset="-127"/>
              <a:ea typeface="나눔고딕" panose="020D0604000000000000" pitchFamily="50" charset="-127"/>
              <a:cs typeface="Calibri" panose="020F0502020204030204" pitchFamily="34" charset="0"/>
            </a:endParaRPr>
          </a:p>
        </p:txBody>
      </p:sp>
      <p:sp>
        <p:nvSpPr>
          <p:cNvPr id="3" name="TextBox 2">
            <a:extLst>
              <a:ext uri="{FF2B5EF4-FFF2-40B4-BE49-F238E27FC236}">
                <a16:creationId xmlns:a16="http://schemas.microsoft.com/office/drawing/2014/main" id="{D5FFFBC3-CDCD-AF43-D486-68991BDF36D3}"/>
              </a:ext>
            </a:extLst>
          </p:cNvPr>
          <p:cNvSpPr txBox="1"/>
          <p:nvPr/>
        </p:nvSpPr>
        <p:spPr>
          <a:xfrm>
            <a:off x="9030493" y="660666"/>
            <a:ext cx="1921934" cy="461665"/>
          </a:xfrm>
          <a:prstGeom prst="rect">
            <a:avLst/>
          </a:prstGeom>
          <a:noFill/>
        </p:spPr>
        <p:txBody>
          <a:bodyPr wrap="square" anchor="ctr">
            <a:spAutoFit/>
          </a:bodyPr>
          <a:lstStyle/>
          <a:p>
            <a:pPr algn="r"/>
            <a:r>
              <a:rPr lang="en-US" altLang="ko-Kore-KR" sz="2400" b="1">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Lesson </a:t>
            </a:r>
            <a:r>
              <a:rPr lang="en-US" altLang="ko-KR" sz="2400" b="1">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rPr>
              <a:t>1</a:t>
            </a:r>
            <a:endParaRPr lang="en-US" altLang="ko-Kore-KR" sz="2400" b="1" dirty="0">
              <a:solidFill>
                <a:srgbClr val="E18175"/>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37331427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At first, it felt a bit awkward and lonely to sit in the theater by myself. But once the movie started, I became completely absorbed in the story. It was so satisfying just to focus on the movie itself.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p.16</a:t>
            </a:r>
          </a:p>
        </p:txBody>
      </p:sp>
    </p:spTree>
    <p:extLst>
      <p:ext uri="{BB962C8B-B14F-4D97-AF65-F5344CB8AC3E}">
        <p14:creationId xmlns:p14="http://schemas.microsoft.com/office/powerpoint/2010/main" val="793883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There was nothing to distract me! This experience made me realize that I sometimes enjoy doing things alone.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p.16</a:t>
            </a:r>
          </a:p>
        </p:txBody>
      </p:sp>
    </p:spTree>
    <p:extLst>
      <p:ext uri="{BB962C8B-B14F-4D97-AF65-F5344CB8AC3E}">
        <p14:creationId xmlns:p14="http://schemas.microsoft.com/office/powerpoint/2010/main" val="618075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After the movie, I promised myself that I would try to make my own choices more often and enjoy more activities by myself in the future.</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p.16</a:t>
            </a:r>
          </a:p>
        </p:txBody>
      </p:sp>
    </p:spTree>
    <p:extLst>
      <p:ext uri="{BB962C8B-B14F-4D97-AF65-F5344CB8AC3E}">
        <p14:creationId xmlns:p14="http://schemas.microsoft.com/office/powerpoint/2010/main" val="3787356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Challenge 2: Riding the Waves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Ever since I was a child, I’ve always been afraid of water. So I have never enjoyed water activities or felt comfortable while doing them.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p.17</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4278798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For the second challenge, I decided to try to overcome this discomfort.</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I wasn’t sure what to do at first.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p.17</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3969169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One day, I came across a video clip of my cousin surfing at an indoor pool on social media. It looked fun, and I liked the fact that it took place in a shallow pool, not in the ocean.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p.17</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28941307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 messaged my cousin about it. She assured me that it wasn’t too hard, so I signed up for a beginner course.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p.17</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3088660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At the beginning of the lesson, it was hard just to stand up on the board. After some help from the instructor, however, I learned how to balance properly and even managed to surf a few waves!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p.17</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39905250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9299562"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It gave me such a rush of excitement. Being in the water wasn’t as bad as I had thought. While the experience didn’t completely change my mind about water sports, it did help me discover my sense of adventure.</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p.17</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2266895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539978"/>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Challenge 3: A New Look</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Of all the challenges I chose for myself, the third one made me the most nervous: changing my hairstyle.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p.18</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3034191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그림 6" descr="직사각형, 스크린샷, 텍스트, 화이트보드이(가) 표시된 사진&#10;&#10;자동 생성된 설명">
            <a:extLst>
              <a:ext uri="{FF2B5EF4-FFF2-40B4-BE49-F238E27FC236}">
                <a16:creationId xmlns:a16="http://schemas.microsoft.com/office/drawing/2014/main" id="{986D7110-9D49-1DAA-4FE1-45547E5FDB12}"/>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p:nvPr/>
        </p:nvSpPr>
        <p:spPr>
          <a:xfrm>
            <a:off x="1309281" y="614165"/>
            <a:ext cx="8652404" cy="4154984"/>
          </a:xfrm>
          <a:prstGeom prst="rect">
            <a:avLst/>
          </a:prstGeom>
          <a:noFill/>
        </p:spPr>
        <p:txBody>
          <a:bodyPr wrap="square" lIns="0" tIns="0" rIns="0" bIns="0" anchor="t">
            <a:spAutoFit/>
          </a:bodyPr>
          <a:lstStyle/>
          <a:p>
            <a:pPr>
              <a:lnSpc>
                <a:spcPct val="250000"/>
              </a:lnSpc>
            </a:pPr>
            <a:r>
              <a:rPr lang="en-US" altLang="ko-Kore-KR" sz="3600" b="1" spc="-100" dirty="0">
                <a:latin typeface="Calibri" panose="020F0502020204030204" pitchFamily="34" charset="0"/>
                <a:ea typeface="Noto Sans KR Medium" panose="020B0500000000000000" pitchFamily="34" charset="-128"/>
                <a:cs typeface="Calibri" panose="020F0502020204030204" pitchFamily="34" charset="0"/>
              </a:rPr>
              <a:t>Discovering Yourself through Challenges</a:t>
            </a:r>
          </a:p>
          <a:p>
            <a:pPr>
              <a:lnSpc>
                <a:spcPct val="250000"/>
              </a:lnSpc>
            </a:pPr>
            <a:r>
              <a:rPr lang="en-US" altLang="ko-Kore-KR" sz="3600" spc="-100" dirty="0">
                <a:latin typeface="Calibri" panose="020F0502020204030204" pitchFamily="34" charset="0"/>
                <a:ea typeface="Noto Sans KR Medium" panose="020B0500000000000000" pitchFamily="34" charset="-128"/>
                <a:cs typeface="Calibri" panose="020F0502020204030204" pitchFamily="34" charset="0"/>
              </a:rPr>
              <a:t>“To grow into a better version of ourselves, we should not stay as we are.”</a:t>
            </a:r>
            <a:endParaRPr lang="en-US" altLang="ko-Kore-KR" sz="3600" spc="-10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6" name="TextBox 5">
            <a:extLst>
              <a:ext uri="{FF2B5EF4-FFF2-40B4-BE49-F238E27FC236}">
                <a16:creationId xmlns:a16="http://schemas.microsoft.com/office/drawing/2014/main" id="{28620FA1-6103-F188-A45B-F949BCEED94E}"/>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Medium" panose="020B0500000000000000" pitchFamily="34" charset="-128"/>
                <a:cs typeface="Calibri" panose="020F0502020204030204" pitchFamily="34" charset="0"/>
              </a:rPr>
              <a:t>p.15</a:t>
            </a:r>
            <a:endParaRPr lang="en-US" altLang="ko-Kore-KR" sz="1600" dirty="0">
              <a:solidFill>
                <a:schemeClr val="bg1"/>
              </a:solidFill>
              <a:effectLst/>
              <a:latin typeface="Calibri" panose="020F0502020204030204" pitchFamily="34" charset="0"/>
              <a:ea typeface="Noto Sans KR Medium"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849919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For many years, I had kept the same hairstyle because I had been worried about my forehead.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 had always thought it was large, and I didn’t want to draw attention to it.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p.18</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18869365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Since I was feeling confident after the first two challenges, I went to a hair salon and talked to the stylist. He listened to my concerns and helped me find a shorter hairstyle that suited me.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p.18</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4005449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next day at school, my classmates were a bit surprised. But overall, the reactions were positive. I realized that trying a different look wasn’t as difficult as I thought it would be.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p.18</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500015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In fact, it made me feel more confident about myself. I didn’t expect that stepping out of my comfort zone would have such a positive effect on how I felt about myself.</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p.18</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268883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824777"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 learned a lot about myself through this assignment, and I found out that my classmates did, too. One of them tried new foods from different countries, while another joined a creative writing club.</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p.19</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2191360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Through these experiences, we all realized how important it is to push ourselves to try new things. We gained different perspectives on life and had a lot of fun, too!</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p.19</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40322696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59999" y="540000"/>
            <a:ext cx="8437915"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My classmates and I even talked about setting more challenges for ourselves. There are always more things that we can discover about ourselves, and it’s exciting to keep learning and growing.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p.19</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40582590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2545633"/>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We never know what we’re capable of until we try!</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latin typeface="Calibri" panose="020F0502020204030204" pitchFamily="34" charset="0"/>
                <a:ea typeface="Noto Sans KR" panose="020B0500000000000000" pitchFamily="34" charset="-128"/>
                <a:cs typeface="Calibri" panose="020F0502020204030204" pitchFamily="34" charset="0"/>
              </a:rPr>
              <a:t>p.19</a:t>
            </a:r>
            <a:endPar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endParaRPr>
          </a:p>
        </p:txBody>
      </p:sp>
    </p:spTree>
    <p:extLst>
      <p:ext uri="{BB962C8B-B14F-4D97-AF65-F5344CB8AC3E}">
        <p14:creationId xmlns:p14="http://schemas.microsoft.com/office/powerpoint/2010/main" val="4208393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That was the first thing our teacher said to us on the first day of school. She wanted us to start the semester by pushing ourselves out of our comfort zones and learning more about ourselves.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p.15</a:t>
            </a:r>
          </a:p>
        </p:txBody>
      </p:sp>
    </p:spTree>
    <p:extLst>
      <p:ext uri="{BB962C8B-B14F-4D97-AF65-F5344CB8AC3E}">
        <p14:creationId xmlns:p14="http://schemas.microsoft.com/office/powerpoint/2010/main" val="1345745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To help us do so, she gave us an assignment to challenge ourselves in three different ways. The three challenges could involve hobbies, exercise, our studies, or even our relationships.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p.15</a:t>
            </a:r>
          </a:p>
        </p:txBody>
      </p:sp>
    </p:spTree>
    <p:extLst>
      <p:ext uri="{BB962C8B-B14F-4D97-AF65-F5344CB8AC3E}">
        <p14:creationId xmlns:p14="http://schemas.microsoft.com/office/powerpoint/2010/main" val="1648753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 important part was trying something new for each one. She told us that we should share our experiences with our classmates when we finished the challenges.</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p.15</a:t>
            </a:r>
          </a:p>
        </p:txBody>
      </p:sp>
    </p:spTree>
    <p:extLst>
      <p:ext uri="{BB962C8B-B14F-4D97-AF65-F5344CB8AC3E}">
        <p14:creationId xmlns:p14="http://schemas.microsoft.com/office/powerpoint/2010/main" val="329247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4154984"/>
          </a:xfrm>
          <a:prstGeom prst="rect">
            <a:avLst/>
          </a:prstGeom>
          <a:noFill/>
        </p:spPr>
        <p:txBody>
          <a:bodyPr wrap="square" lIns="0" tIns="0" rIns="0" bIns="0" anchor="t">
            <a:spAutoFit/>
          </a:bodyPr>
          <a:lstStyle/>
          <a:p>
            <a:pPr>
              <a:lnSpc>
                <a:spcPct val="250000"/>
              </a:lnSpc>
            </a:pPr>
            <a:r>
              <a:rPr lang="en-US" altLang="ko-Kore-KR" sz="3600" b="1" spc="-150" dirty="0">
                <a:latin typeface="Calibri" panose="020F0502020204030204" pitchFamily="34" charset="0"/>
                <a:ea typeface="Noto Sans KR Medium" panose="020B0500000000000000" pitchFamily="34" charset="-128"/>
                <a:cs typeface="Calibri" panose="020F0502020204030204" pitchFamily="34" charset="0"/>
              </a:rPr>
              <a:t>Challenge 1: Ticket for One </a:t>
            </a:r>
          </a:p>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These days, I tend to watch movies on streaming services.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p.16</a:t>
            </a:r>
          </a:p>
        </p:txBody>
      </p:sp>
    </p:spTree>
    <p:extLst>
      <p:ext uri="{BB962C8B-B14F-4D97-AF65-F5344CB8AC3E}">
        <p14:creationId xmlns:p14="http://schemas.microsoft.com/office/powerpoint/2010/main" val="2268480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393062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However, if I go to the theater, I usually watch an action or science fiction movie with my friends or family. Those are the kinds of movies they enjoy.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p.16</a:t>
            </a:r>
          </a:p>
        </p:txBody>
      </p:sp>
    </p:spTree>
    <p:extLst>
      <p:ext uri="{BB962C8B-B14F-4D97-AF65-F5344CB8AC3E}">
        <p14:creationId xmlns:p14="http://schemas.microsoft.com/office/powerpoint/2010/main" val="1851367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306032" cy="5315622"/>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Going to the theater alone was something I had never done before. So, for the first challenge, I decided to give it a try. It was nice to choose the movie and the seat on my own. </a:t>
            </a:r>
            <a:endParaRPr lang="en-US" altLang="ko-Kore-KR" sz="3600" spc="-150" dirty="0">
              <a:effectLst/>
              <a:latin typeface="Calibri" panose="020F0502020204030204" pitchFamily="34" charset="0"/>
              <a:ea typeface="Noto Sans KR Medium" panose="020B0500000000000000" pitchFamily="34" charset="-128"/>
              <a:cs typeface="Calibri" panose="020F0502020204030204" pitchFamily="34" charset="0"/>
            </a:endParaRP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p.16</a:t>
            </a:r>
          </a:p>
        </p:txBody>
      </p:sp>
    </p:spTree>
    <p:extLst>
      <p:ext uri="{BB962C8B-B14F-4D97-AF65-F5344CB8AC3E}">
        <p14:creationId xmlns:p14="http://schemas.microsoft.com/office/powerpoint/2010/main" val="125565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그림 31" descr="직사각형, 스크린샷, 텍스트, 화이트보드이(가) 표시된 사진&#10;&#10;자동 생성된 설명">
            <a:extLst>
              <a:ext uri="{FF2B5EF4-FFF2-40B4-BE49-F238E27FC236}">
                <a16:creationId xmlns:a16="http://schemas.microsoft.com/office/drawing/2014/main" id="{7B01D9F4-E812-0C20-3C7B-88BE3550C768}"/>
              </a:ext>
            </a:extLst>
          </p:cNvPr>
          <p:cNvPicPr>
            <a:picLocks noGrp="1" noRot="1" noMove="1" noResize="1" noEditPoints="1" noAdjustHandles="1" noChangeArrowheads="1" noChangeShapeType="1" noCrop="1"/>
          </p:cNvPicPr>
          <p:nvPr/>
        </p:nvPicPr>
        <p:blipFill>
          <a:blip r:embed="rId2"/>
          <a:stretch>
            <a:fillRect/>
          </a:stretch>
        </p:blipFill>
        <p:spPr>
          <a:xfrm>
            <a:off x="0" y="0"/>
            <a:ext cx="12192000" cy="6858000"/>
          </a:xfrm>
          <a:prstGeom prst="rect">
            <a:avLst/>
          </a:prstGeom>
        </p:spPr>
      </p:pic>
      <p:sp>
        <p:nvSpPr>
          <p:cNvPr id="22" name="TextBox 21">
            <a:extLst>
              <a:ext uri="{FF2B5EF4-FFF2-40B4-BE49-F238E27FC236}">
                <a16:creationId xmlns:a16="http://schemas.microsoft.com/office/drawing/2014/main" id="{2AA0DAB0-76DA-979D-9FA4-FA4F810F2F8C}"/>
              </a:ext>
            </a:extLst>
          </p:cNvPr>
          <p:cNvSpPr txBox="1">
            <a:spLocks/>
          </p:cNvSpPr>
          <p:nvPr/>
        </p:nvSpPr>
        <p:spPr>
          <a:xfrm>
            <a:off x="1260000" y="540000"/>
            <a:ext cx="8798400" cy="5539978"/>
          </a:xfrm>
          <a:prstGeom prst="rect">
            <a:avLst/>
          </a:prstGeom>
          <a:noFill/>
        </p:spPr>
        <p:txBody>
          <a:bodyPr wrap="square" lIns="0" tIns="0" rIns="0" bIns="0" anchor="t">
            <a:spAutoFit/>
          </a:bodyPr>
          <a:lstStyle/>
          <a:p>
            <a:pPr>
              <a:lnSpc>
                <a:spcPct val="250000"/>
              </a:lnSpc>
            </a:pPr>
            <a:r>
              <a:rPr lang="en-US" altLang="ko-Kore-KR" sz="3600" spc="-150" dirty="0">
                <a:latin typeface="Calibri" panose="020F0502020204030204" pitchFamily="34" charset="0"/>
                <a:ea typeface="Noto Sans KR Medium" panose="020B0500000000000000" pitchFamily="34" charset="-128"/>
                <a:cs typeface="Calibri" panose="020F0502020204030204" pitchFamily="34" charset="0"/>
              </a:rPr>
              <a:t>I didn’t have to worry about anyone else’s preferences. I saw the experience as a good opportunity to watch something different, so I chose a historical drama that I had been curious about. </a:t>
            </a:r>
          </a:p>
        </p:txBody>
      </p:sp>
      <p:sp>
        <p:nvSpPr>
          <p:cNvPr id="11" name="TextBox 10">
            <a:extLst>
              <a:ext uri="{FF2B5EF4-FFF2-40B4-BE49-F238E27FC236}">
                <a16:creationId xmlns:a16="http://schemas.microsoft.com/office/drawing/2014/main" id="{37A72230-F7C3-AB78-A4F5-F6DE88500C69}"/>
              </a:ext>
            </a:extLst>
          </p:cNvPr>
          <p:cNvSpPr txBox="1"/>
          <p:nvPr/>
        </p:nvSpPr>
        <p:spPr>
          <a:xfrm>
            <a:off x="11424061" y="1447400"/>
            <a:ext cx="767937" cy="338554"/>
          </a:xfrm>
          <a:prstGeom prst="rect">
            <a:avLst/>
          </a:prstGeom>
          <a:noFill/>
        </p:spPr>
        <p:txBody>
          <a:bodyPr wrap="square" anchor="ctr">
            <a:spAutoFit/>
          </a:bodyPr>
          <a:lstStyle/>
          <a:p>
            <a:pPr algn="ctr"/>
            <a:r>
              <a:rPr lang="en-US" altLang="ko-Kore-KR" sz="1600" dirty="0">
                <a:solidFill>
                  <a:schemeClr val="bg1"/>
                </a:solidFill>
                <a:effectLst/>
                <a:latin typeface="Calibri" panose="020F0502020204030204" pitchFamily="34" charset="0"/>
                <a:ea typeface="Noto Sans KR" panose="020B0500000000000000" pitchFamily="34" charset="-128"/>
                <a:cs typeface="Calibri" panose="020F0502020204030204" pitchFamily="34" charset="0"/>
              </a:rPr>
              <a:t>p.16</a:t>
            </a:r>
          </a:p>
        </p:txBody>
      </p:sp>
    </p:spTree>
    <p:extLst>
      <p:ext uri="{BB962C8B-B14F-4D97-AF65-F5344CB8AC3E}">
        <p14:creationId xmlns:p14="http://schemas.microsoft.com/office/powerpoint/2010/main" val="4184900572"/>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1884</TotalTime>
  <Words>946</Words>
  <Application>Microsoft Office PowerPoint</Application>
  <PresentationFormat>와이드스크린</PresentationFormat>
  <Paragraphs>61</Paragraphs>
  <Slides>27</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27</vt:i4>
      </vt:variant>
    </vt:vector>
  </HeadingPairs>
  <TitlesOfParts>
    <vt:vector size="33" baseType="lpstr">
      <vt:lpstr>나눔고딕</vt:lpstr>
      <vt:lpstr>Aptos</vt:lpstr>
      <vt:lpstr>Aptos Display</vt:lpstr>
      <vt:lpstr>Arial</vt:lpstr>
      <vt:lpstr>Calibri</vt:lpstr>
      <vt:lpstr>Office 테마</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김효민B</dc:creator>
  <cp:lastModifiedBy>이지혜B</cp:lastModifiedBy>
  <cp:revision>45</cp:revision>
  <dcterms:created xsi:type="dcterms:W3CDTF">2024-07-02T00:56:12Z</dcterms:created>
  <dcterms:modified xsi:type="dcterms:W3CDTF">2024-10-29T05:53:34Z</dcterms:modified>
</cp:coreProperties>
</file>